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B90D040-281E-4490-9FCF-E692A973D15E}">
  <a:tblStyle styleId="{5B90D040-281E-4490-9FCF-E692A973D1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body"/>
          </p:nvPr>
        </p:nvSpPr>
        <p:spPr>
          <a:xfrm>
            <a:off x="2001325" y="2009875"/>
            <a:ext cx="49509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Map of EVT2.1B Phone with CSP Bar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" type="body"/>
          </p:nvPr>
        </p:nvSpPr>
        <p:spPr>
          <a:xfrm>
            <a:off x="4132875" y="1776913"/>
            <a:ext cx="26946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22C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RedPlayer was on for 30min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GPU Frequency: </a:t>
            </a:r>
            <a:r>
              <a:rPr lang="en" sz="1200"/>
              <a:t>257MHz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04/26/2018</a:t>
            </a:r>
            <a:endParaRPr sz="1200"/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4061425" y="3668725"/>
            <a:ext cx="37866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Using WiFi to stream movies, the phone temp increases by 4C at the main board area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642325" y="152400"/>
            <a:ext cx="42057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3D: 255 v. WiFi Streaming of movie</a:t>
            </a:r>
            <a:endParaRPr b="1"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851" y="773488"/>
            <a:ext cx="276225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75" y="234050"/>
            <a:ext cx="31706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4136725" y="1838138"/>
            <a:ext cx="35313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23C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DungeonMasters was running for 50min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GPU Frequency: 180,000,000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Dungeon FPS: 10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04/26/2018</a:t>
            </a:r>
            <a:endParaRPr sz="1200"/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4061425" y="3791175"/>
            <a:ext cx="35313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Playing Dungeon Masters increases phone temperature by 2.7C at the main board area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642325" y="152400"/>
            <a:ext cx="40257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3D: 255 v. Dungeon Masters Low GPU</a:t>
            </a:r>
            <a:endParaRPr b="1"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337526" cy="4835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4051" y="626800"/>
            <a:ext cx="276225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4136725" y="1838138"/>
            <a:ext cx="35313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23C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DungeonMasters was running for 30min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GPU Frequency: </a:t>
            </a:r>
            <a:r>
              <a:rPr lang="en" sz="1200"/>
              <a:t>710MHz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Dungeon FPS: 35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04/26/2018</a:t>
            </a:r>
            <a:endParaRPr sz="1200"/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4061425" y="3791175"/>
            <a:ext cx="35313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Playing Dungeon Masters with high GPU increases phone temperature by 17C at the main board area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642325" y="152400"/>
            <a:ext cx="40257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3D: 255 v. Dungeon Masters High GPU</a:t>
            </a:r>
            <a:endParaRPr b="1"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0" y="152400"/>
            <a:ext cx="3430155" cy="49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9293" y="708450"/>
            <a:ext cx="2771775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4136725" y="1838125"/>
            <a:ext cx="35313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23C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3D Camera was running for 20min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GPU Frequency: </a:t>
            </a:r>
            <a:r>
              <a:rPr lang="en" sz="1200"/>
              <a:t>257MHz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3D Cam FPS: 30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04/25/2018</a:t>
            </a:r>
            <a:endParaRPr sz="1200"/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4061425" y="3791175"/>
            <a:ext cx="35313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Using the 3D Camera increases p</a:t>
            </a:r>
            <a:r>
              <a:rPr lang="en" sz="1200"/>
              <a:t>hone temperature by 7.5C at the main board area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642325" y="152400"/>
            <a:ext cx="40257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3D: 255 v. 3D Front Camera</a:t>
            </a:r>
            <a:endParaRPr b="1"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337525" cy="479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8500" y="651000"/>
            <a:ext cx="3154475" cy="5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4136725" y="1838125"/>
            <a:ext cx="35313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23C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3DCamera was running for 10min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GPU Frequency: </a:t>
            </a:r>
            <a:r>
              <a:rPr lang="en" sz="1200"/>
              <a:t>710MHz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3D Cam FPS: 17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04/25/2018</a:t>
            </a:r>
            <a:endParaRPr sz="1200"/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4061425" y="3791175"/>
            <a:ext cx="35313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Using the 3D Camera increases phone temperature by 12C at the main board area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642325" y="152400"/>
            <a:ext cx="40257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3D: 255 v. 3DCamera_4V_Front</a:t>
            </a:r>
            <a:endParaRPr b="1"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212382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0724" y="589775"/>
            <a:ext cx="3283825" cy="62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4136725" y="1838138"/>
            <a:ext cx="35313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23C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Running for 10min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GPU Frequency: </a:t>
            </a:r>
            <a:r>
              <a:rPr lang="en" sz="1200"/>
              <a:t>257000000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3D Cam FPS: 13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04/25/2018</a:t>
            </a:r>
            <a:endParaRPr sz="1200"/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4061425" y="3791175"/>
            <a:ext cx="35313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Using 3D camera </a:t>
            </a:r>
            <a:r>
              <a:rPr lang="en" sz="1200"/>
              <a:t>increases phone temperature by 7C at the main board area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642325" y="152400"/>
            <a:ext cx="40257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3D: 255 v. 3DCamera, Back, No 4V</a:t>
            </a:r>
            <a:endParaRPr b="1"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337524" cy="482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724" y="749275"/>
            <a:ext cx="277177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4136725" y="1838138"/>
            <a:ext cx="35313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23C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Running for 10min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GPU Frequency: </a:t>
            </a:r>
            <a:r>
              <a:rPr lang="en" sz="1200"/>
              <a:t>710000000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3D Cam FPS: 13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04/25/2018</a:t>
            </a:r>
            <a:endParaRPr sz="1200"/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4061425" y="3791175"/>
            <a:ext cx="35313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Using 3D camera increases phone temperature by 9C at the main board area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3642325" y="152400"/>
            <a:ext cx="40257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3D: 255 v. 3DCamera, Back, 4V</a:t>
            </a:r>
            <a:endParaRPr b="1"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23560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955" y="712263"/>
            <a:ext cx="27432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body"/>
          </p:nvPr>
        </p:nvSpPr>
        <p:spPr>
          <a:xfrm>
            <a:off x="4136725" y="1838138"/>
            <a:ext cx="35313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22C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Running for 30min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Airplane Mode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05/01/2018</a:t>
            </a:r>
            <a:endParaRPr sz="1200"/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4061425" y="3791175"/>
            <a:ext cx="35313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</a:t>
            </a:r>
            <a:r>
              <a:rPr lang="en" sz="1200"/>
              <a:t>hone temperature increases by 10C at the LED area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642325" y="152400"/>
            <a:ext cx="40257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iPhone 8 Plus</a:t>
            </a:r>
            <a:endParaRPr b="1"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337526" cy="46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6726" y="754325"/>
            <a:ext cx="286702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04/25/2018</a:t>
            </a:r>
            <a:endParaRPr sz="1200"/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284750" y="213625"/>
            <a:ext cx="40257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NOTES</a:t>
            </a:r>
            <a:endParaRPr b="1"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04/25/2018</a:t>
            </a:r>
            <a:endParaRPr sz="1200"/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284750" y="213625"/>
            <a:ext cx="40257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NOTES</a:t>
            </a:r>
            <a:endParaRPr b="1"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8" name="Shape 218"/>
          <p:cNvSpPr txBox="1"/>
          <p:nvPr/>
        </p:nvSpPr>
        <p:spPr>
          <a:xfrm>
            <a:off x="1120525" y="687125"/>
            <a:ext cx="66936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Turn off thermal engine</a:t>
            </a:r>
            <a:endParaRPr b="1" sz="9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22222"/>
                </a:solidFill>
              </a:rPr>
              <a:t>If you need to evaluate 3D backlight thermal, please disable 3D thermal policy, using attached configuration:</a:t>
            </a:r>
            <a:endParaRPr sz="900">
              <a:solidFill>
                <a:srgbClr val="22222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22222"/>
                </a:solidFill>
              </a:rPr>
              <a:t>1. adb root</a:t>
            </a:r>
            <a:endParaRPr sz="900">
              <a:solidFill>
                <a:srgbClr val="22222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22222"/>
                </a:solidFill>
              </a:rPr>
              <a:t>2. adb remount #if failed, please run adb disable-verity, adb reboot</a:t>
            </a:r>
            <a:endParaRPr sz="900">
              <a:solidFill>
                <a:srgbClr val="22222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</a:rPr>
              <a:t>3. adb push your_path/thermal-engine.conf /vendor/etc/thermal-engine.conf</a:t>
            </a:r>
            <a:endParaRPr sz="900">
              <a:solidFill>
                <a:srgbClr val="22222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22222"/>
                </a:solidFill>
              </a:rPr>
              <a:t>	Comment out algo_type in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GPU_management, LCD_management,LCD_3D_management</a:t>
            </a:r>
            <a:endParaRPr sz="900">
              <a:solidFill>
                <a:srgbClr val="22222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22222"/>
                </a:solidFill>
              </a:rPr>
              <a:t>4. adb reboot</a:t>
            </a:r>
            <a:endParaRPr sz="900">
              <a:solidFill>
                <a:srgbClr val="22222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22222"/>
                </a:solidFill>
              </a:rPr>
              <a:t>5. adb root</a:t>
            </a:r>
            <a:endParaRPr sz="900">
              <a:solidFill>
                <a:srgbClr val="22222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22222"/>
                </a:solidFill>
              </a:rPr>
              <a:t>6. adb shell                        #not necessary</a:t>
            </a:r>
            <a:endParaRPr sz="900">
              <a:solidFill>
                <a:srgbClr val="22222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22222"/>
                </a:solidFill>
              </a:rPr>
              <a:t>7. cd  /sys/class/thermal    </a:t>
            </a:r>
            <a:r>
              <a:rPr lang="en" sz="900">
                <a:solidFill>
                  <a:srgbClr val="222222"/>
                </a:solidFill>
              </a:rPr>
              <a:t>#not necessary</a:t>
            </a:r>
            <a:endParaRPr sz="900">
              <a:solidFill>
                <a:srgbClr val="22222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22222"/>
                </a:solidFill>
              </a:rPr>
              <a:t>8. while true;do echo quiet_therm;cat thermal_zone7/temp;sleep 1;done  </a:t>
            </a:r>
            <a:r>
              <a:rPr lang="en" sz="900">
                <a:solidFill>
                  <a:srgbClr val="222222"/>
                </a:solidFill>
              </a:rPr>
              <a:t>#not necessary</a:t>
            </a:r>
            <a:endParaRPr sz="900">
              <a:solidFill>
                <a:srgbClr val="22222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22222"/>
                </a:solidFill>
              </a:rPr>
              <a:t>9. do your test</a:t>
            </a:r>
            <a:endParaRPr sz="900">
              <a:solidFill>
                <a:srgbClr val="22222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Change to Low GPU for gaming (Dungeon Masters)</a:t>
            </a:r>
            <a:endParaRPr b="1" sz="9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cd /sys/class/kgsl/kgsl-3d0</a:t>
            </a:r>
            <a:endParaRPr sz="9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echo 180000000 &gt; max_gpuclk</a:t>
            </a:r>
            <a:endParaRPr sz="9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Change to High GPU for gaming (Dungeon Masters)</a:t>
            </a:r>
            <a:endParaRPr b="1" sz="9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cd </a:t>
            </a:r>
            <a:r>
              <a:rPr lang="en" sz="900"/>
              <a:t>/sys/class/kgsl/kgsl-3d0</a:t>
            </a:r>
            <a:endParaRPr sz="9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echo 710000000 &gt; max_gpuclk</a:t>
            </a:r>
            <a:endParaRPr sz="9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Turn off USB charging (1=off, 0 = on)</a:t>
            </a:r>
            <a:endParaRPr b="1" sz="9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echo 1 &gt; /sys/class/power_supply/battery/input_suspend</a:t>
            </a: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body"/>
          </p:nvPr>
        </p:nvSpPr>
        <p:spPr>
          <a:xfrm>
            <a:off x="1229825" y="1316650"/>
            <a:ext cx="409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CSP bar. 36LED chips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Build 433 - 3D LED current is limited to 14mA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Turn off thermal engine (2D and 3D backlight)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Turn off GPU/CPU thermal control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No USB charging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976625" y="323400"/>
            <a:ext cx="49509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Setup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04/25/2018</a:t>
            </a:r>
            <a:endParaRPr sz="1200"/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284750" y="213625"/>
            <a:ext cx="40257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NOTES</a:t>
            </a:r>
            <a:endParaRPr b="1"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5" name="Shape 225"/>
          <p:cNvSpPr txBox="1"/>
          <p:nvPr/>
        </p:nvSpPr>
        <p:spPr>
          <a:xfrm>
            <a:off x="1120525" y="687125"/>
            <a:ext cx="6693600" cy="27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22222"/>
                </a:solidFill>
              </a:rPr>
              <a:t>Verizon Test Parameters</a:t>
            </a:r>
            <a:endParaRPr sz="950">
              <a:solidFill>
                <a:srgbClr val="22222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22222"/>
                </a:solidFill>
              </a:rPr>
              <a:t>When the ambient temperature is below 40 C/111.2   F,  the case temperature (at any point on the case) of the device shall not be greater than 20 C above the ambient temperature under any user usage scenarios with the following maximal temperature limitation on different case materials:</a:t>
            </a:r>
            <a:endParaRPr sz="950">
              <a:solidFill>
                <a:srgbClr val="22222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22222"/>
                </a:solidFill>
              </a:rPr>
              <a:t>·	Metal : 44 C (111.2 F)</a:t>
            </a:r>
            <a:endParaRPr sz="950">
              <a:solidFill>
                <a:srgbClr val="22222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22222"/>
                </a:solidFill>
              </a:rPr>
              <a:t>·	Glass and Ceramic: 50 C (122 F)</a:t>
            </a:r>
            <a:endParaRPr sz="950">
              <a:solidFill>
                <a:srgbClr val="22222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222222"/>
                </a:solidFill>
              </a:rPr>
              <a:t>·	Plastic and Rubber: 55 C (131  F)</a:t>
            </a:r>
            <a:endParaRPr sz="950">
              <a:solidFill>
                <a:srgbClr val="22222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4136725" y="1838138"/>
            <a:ext cx="35313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23C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DungeonMasters was running for 1h20min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Dungeon FPS: 35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04/25/2018</a:t>
            </a:r>
            <a:endParaRPr sz="1200"/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4061425" y="3791175"/>
            <a:ext cx="35313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Playing Dungeon Masters i</a:t>
            </a:r>
            <a:r>
              <a:rPr lang="en" sz="1200"/>
              <a:t>ncreases phone temperature by 18C at the main board area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3642325" y="152400"/>
            <a:ext cx="40257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3D: 255 v. Dungeon Masters</a:t>
            </a:r>
            <a:endParaRPr b="1"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34" name="Shape 234"/>
          <p:cNvPicPr preferRelativeResize="0"/>
          <p:nvPr/>
        </p:nvPicPr>
        <p:blipFill rotWithShape="1">
          <a:blip r:embed="rId3">
            <a:alphaModFix/>
          </a:blip>
          <a:srcRect b="0" l="0" r="0" t="7715"/>
          <a:stretch/>
        </p:blipFill>
        <p:spPr>
          <a:xfrm>
            <a:off x="152400" y="525575"/>
            <a:ext cx="2844800" cy="446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 rotWithShape="1">
          <a:blip r:embed="rId4">
            <a:alphaModFix/>
          </a:blip>
          <a:srcRect b="91951" l="0" r="31417" t="0"/>
          <a:stretch/>
        </p:blipFill>
        <p:spPr>
          <a:xfrm>
            <a:off x="4222725" y="693300"/>
            <a:ext cx="3504759" cy="6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04/25/2018</a:t>
            </a:r>
            <a:endParaRPr sz="1200"/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9400" y="465044"/>
            <a:ext cx="2716925" cy="452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0550" y="437019"/>
            <a:ext cx="2819150" cy="462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 rotWithShape="1">
          <a:blip r:embed="rId5">
            <a:alphaModFix/>
          </a:blip>
          <a:srcRect b="0" l="0" r="0" t="8130"/>
          <a:stretch/>
        </p:blipFill>
        <p:spPr>
          <a:xfrm>
            <a:off x="74750" y="868750"/>
            <a:ext cx="2716925" cy="412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>
            <p:ph idx="1" type="body"/>
          </p:nvPr>
        </p:nvSpPr>
        <p:spPr>
          <a:xfrm>
            <a:off x="0" y="2"/>
            <a:ext cx="2659200" cy="11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23C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DungeonMasters was running for 1h20min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Dungeon FPS: 35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Shape 65"/>
          <p:cNvGraphicFramePr/>
          <p:nvPr/>
        </p:nvGraphicFramePr>
        <p:xfrm>
          <a:off x="129625" y="99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{5B90D040-281E-4490-9FCF-E692A973D15E}</a:tableStyleId>
              </a:tblPr>
              <a:tblGrid>
                <a:gridCol w="2051450"/>
                <a:gridCol w="2086750"/>
                <a:gridCol w="1876075"/>
                <a:gridCol w="1196225"/>
                <a:gridCol w="1674225"/>
              </a:tblGrid>
              <a:tr h="408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Feature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Max Temperature (C)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Comment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EVT1 Power (from David) (W)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EVT2.1b. Additional Power (W)</a:t>
                      </a:r>
                      <a:endParaRPr b="1" sz="800"/>
                    </a:p>
                  </a:txBody>
                  <a:tcPr marT="91425" marB="91425" marR="91425" marL="91425"/>
                </a:tc>
              </a:tr>
              <a:tr h="320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Sleep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24.7C. Mostly uniform temperature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0.0032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20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System (LCD on, 2D Brightness = 0)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28.3C at LCD circuit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LCD circuit adds 4.5C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0.4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0.46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08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2D Brightness = 255 (450nits, not boost mode)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40.2C at LCD circuit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2D LED Bar adds 12C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1.5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1.7 - 0.46 = 1.24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525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3D Brightness = 255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46.9C at LCD circuit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3D LED Bar adds 19C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3.6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3.8 - 0.46 = 3.34 - this is based on 18LED bar at 25mA. Need to retest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20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Red Player, 2x2, no 4V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48.2C at LCD circuit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Main board temp increases by 2.6C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0.8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4.8 -0.46 - 3.34 = 1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20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Red Player, 2x1, 4V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48C at LCD circuit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Main board temp increases by 3.7C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0.8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5.9 - 0.46 - 3.34 = 2.1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20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Wifi Movie Streaming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48.6C at LCD circuit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Main board temp increases by 4C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6.4</a:t>
                      </a:r>
                      <a:r>
                        <a:rPr lang="en" sz="800">
                          <a:solidFill>
                            <a:schemeClr val="dk1"/>
                          </a:solidFill>
                        </a:rPr>
                        <a:t> - 0.46 - 3.34 = 2.6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20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Dungeon, Low GPU = 180MHz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48C at LCD circuit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Main board temp increases by 2.7C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5.0</a:t>
                      </a:r>
                      <a:r>
                        <a:rPr lang="en" sz="800">
                          <a:solidFill>
                            <a:schemeClr val="dk1"/>
                          </a:solidFill>
                        </a:rPr>
                        <a:t> - 0.46 - 3.34 = 1.2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20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Dungeon, High GPU = 710MHz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57C at LCD circuit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Main board temp increases by 17C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2.1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9.5 - 0.46 - 3.34 = 6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20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3D Front Camera, No 4V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49C at LCD circuit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Main board temp increases by 7.5C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1.9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6.5 - 0.46 - 3.34 = 2.7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20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3D Front Camera, 4V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53C at LCD circuit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Main board temp increases by 12C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8.5 - 0.46 - 3.34 = 4.7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20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3D Back Camera, No 4V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50C at LCD circuit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Main board temp increases by 7C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2.6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6.1</a:t>
                      </a:r>
                      <a:r>
                        <a:rPr lang="en" sz="800">
                          <a:solidFill>
                            <a:schemeClr val="dk1"/>
                          </a:solidFill>
                        </a:rPr>
                        <a:t> - 0.46 - 3.34 = 2.3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20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3D Back Camera, 4V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51C at LCD circuit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Main board temp increases by 9C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7.1</a:t>
                      </a:r>
                      <a:r>
                        <a:rPr lang="en" sz="800">
                          <a:solidFill>
                            <a:schemeClr val="dk1"/>
                          </a:solidFill>
                        </a:rPr>
                        <a:t> - 0.46 - 3.34 = 3.3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" type="body"/>
          </p:nvPr>
        </p:nvSpPr>
        <p:spPr>
          <a:xfrm>
            <a:off x="4204300" y="2135000"/>
            <a:ext cx="27252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23C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System was on for 25min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04/25/2018</a:t>
            </a:r>
            <a:endParaRPr sz="1200"/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4061425" y="3791175"/>
            <a:ext cx="35313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Turning on the LCD increases temp by 4.5C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Main board area increase by 1C.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73" name="Shape 73"/>
          <p:cNvPicPr preferRelativeResize="0"/>
          <p:nvPr/>
        </p:nvPicPr>
        <p:blipFill rotWithShape="1">
          <a:blip r:embed="rId3">
            <a:alphaModFix/>
          </a:blip>
          <a:srcRect b="0" l="0" r="0" t="8332"/>
          <a:stretch/>
        </p:blipFill>
        <p:spPr>
          <a:xfrm>
            <a:off x="152400" y="568200"/>
            <a:ext cx="3241550" cy="45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>
            <p:ph idx="1" type="body"/>
          </p:nvPr>
        </p:nvSpPr>
        <p:spPr>
          <a:xfrm>
            <a:off x="3642325" y="152400"/>
            <a:ext cx="27252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Sleep v. System</a:t>
            </a:r>
            <a:endParaRPr b="1"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 b="91669" l="0" r="31954" t="0"/>
          <a:stretch/>
        </p:blipFill>
        <p:spPr>
          <a:xfrm>
            <a:off x="4106076" y="783138"/>
            <a:ext cx="3486650" cy="6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" type="body"/>
          </p:nvPr>
        </p:nvSpPr>
        <p:spPr>
          <a:xfrm>
            <a:off x="4102250" y="2113688"/>
            <a:ext cx="27252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23C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System was on for 15min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GPU Freq: 257MHz</a:t>
            </a:r>
            <a:endParaRPr sz="1200"/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04/25/2018</a:t>
            </a:r>
            <a:endParaRPr sz="1200"/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4061425" y="3791175"/>
            <a:ext cx="4276500" cy="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Turning on the 2D Backlight increases temp by 12C at the 2D LED bar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642325" y="152400"/>
            <a:ext cx="40257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System v. 2D On at 255/255 Brightness</a:t>
            </a:r>
            <a:endParaRPr b="1"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 b="0" l="0" r="0" t="8130"/>
          <a:stretch/>
        </p:blipFill>
        <p:spPr>
          <a:xfrm>
            <a:off x="152400" y="152400"/>
            <a:ext cx="3189053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 rotWithShape="1">
          <a:blip r:embed="rId4">
            <a:alphaModFix/>
          </a:blip>
          <a:srcRect b="91915" l="0" r="30642" t="0"/>
          <a:stretch/>
        </p:blipFill>
        <p:spPr>
          <a:xfrm>
            <a:off x="4208173" y="889125"/>
            <a:ext cx="3634243" cy="69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4102250" y="2113688"/>
            <a:ext cx="27252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23C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System was on for 25min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04/25/2018</a:t>
            </a:r>
            <a:endParaRPr sz="1200"/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4061425" y="3791175"/>
            <a:ext cx="4276500" cy="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Turning on the 3D Backlight increases temp by 19C at the two 3D LED bar areas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642325" y="152400"/>
            <a:ext cx="42765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System v. 3D (CSP Bar) On at 255/255 Brightness</a:t>
            </a:r>
            <a:endParaRPr b="1"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75" y="152400"/>
            <a:ext cx="3337525" cy="4774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8962" y="677825"/>
            <a:ext cx="2771775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4102250" y="2113688"/>
            <a:ext cx="27252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22C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System was on for 45min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05/01/2018</a:t>
            </a:r>
            <a:endParaRPr sz="1200"/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4061425" y="3791175"/>
            <a:ext cx="4276500" cy="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Turning on the 3D Backlight (18LED) increases temp by 14C at the two 3D LED bar areas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642325" y="152400"/>
            <a:ext cx="44622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System v. 3D (18LED) On at 255/255 Brightness</a:t>
            </a:r>
            <a:endParaRPr b="1"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0" l="0" r="0" t="7740"/>
          <a:stretch/>
        </p:blipFill>
        <p:spPr>
          <a:xfrm>
            <a:off x="152400" y="527125"/>
            <a:ext cx="3022500" cy="446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4">
            <a:alphaModFix/>
          </a:blip>
          <a:srcRect b="91915" l="0" r="32354" t="0"/>
          <a:stretch/>
        </p:blipFill>
        <p:spPr>
          <a:xfrm>
            <a:off x="4191977" y="723900"/>
            <a:ext cx="2173376" cy="4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x="4132875" y="1776913"/>
            <a:ext cx="26946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23C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RedPlayer was on for 30min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GPU Frequency: 710MHz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Dungeon FPS: 35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04/25/2018</a:t>
            </a:r>
            <a:endParaRPr sz="1200"/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4061425" y="3668725"/>
            <a:ext cx="37866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Using the Red Player increases phone temperature by 2.6C at the main board area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642325" y="152400"/>
            <a:ext cx="40257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3D: 255 v. Red Player Playing Avatar (2x2)</a:t>
            </a:r>
            <a:endParaRPr b="1"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0" l="0" r="0" t="8130"/>
          <a:stretch/>
        </p:blipFill>
        <p:spPr>
          <a:xfrm>
            <a:off x="152400" y="545975"/>
            <a:ext cx="2983676" cy="444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 b="91131" l="0" r="44143" t="0"/>
          <a:stretch/>
        </p:blipFill>
        <p:spPr>
          <a:xfrm>
            <a:off x="4132872" y="760434"/>
            <a:ext cx="2694600" cy="693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4132875" y="1776913"/>
            <a:ext cx="26946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Ambient Temp = 22C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RedPlayer was on for 30min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GPU Frequency: 710,000,000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8104500" y="0"/>
            <a:ext cx="10785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04/26/2018</a:t>
            </a:r>
            <a:endParaRPr sz="1200"/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4061425" y="3668725"/>
            <a:ext cx="37866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Using the Red Player increases phone temperature by 3.7C at the main board area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642325" y="152400"/>
            <a:ext cx="42057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3D: 255 v. Red Player Playing Avatar (2x1, 4V)</a:t>
            </a:r>
            <a:endParaRPr b="1"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00" y="285075"/>
            <a:ext cx="3337525" cy="481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650" y="800300"/>
            <a:ext cx="2752725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